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710" autoAdjust="0"/>
  </p:normalViewPr>
  <p:slideViewPr>
    <p:cSldViewPr snapToGrid="0">
      <p:cViewPr varScale="1">
        <p:scale>
          <a:sx n="88" d="100"/>
          <a:sy n="88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3E02C-56E9-4084-B8CE-99E9EEA56FE0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F8057-2CDB-412F-BE3C-092C9286A4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49421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5345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300695" y="1637881"/>
            <a:ext cx="5246076" cy="7225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Lugar de celebración: PARQUE AMOR RUIBAL, 26 </a:t>
            </a:r>
            <a:r>
              <a:rPr lang="es-ES_tradnl" sz="1200" dirty="0" err="1" smtClean="0">
                <a:latin typeface="Arial" pitchFamily="34" charset="0"/>
                <a:cs typeface="Arial" pitchFamily="34" charset="0"/>
              </a:rPr>
              <a:t>Baixo</a:t>
            </a:r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pPr algn="ctr"/>
            <a:r>
              <a:rPr lang="es-ES_tradnl" sz="1200" b="1" dirty="0" smtClean="0">
                <a:latin typeface="Arial" pitchFamily="34" charset="0"/>
                <a:cs typeface="Arial" pitchFamily="34" charset="0"/>
              </a:rPr>
              <a:t>Centro Sociocultural </a:t>
            </a:r>
            <a:r>
              <a:rPr lang="es-ES_tradnl" sz="1200" b="1" dirty="0" err="1" smtClean="0">
                <a:latin typeface="Arial" pitchFamily="34" charset="0"/>
                <a:cs typeface="Arial" pitchFamily="34" charset="0"/>
              </a:rPr>
              <a:t>Pontepedriña</a:t>
            </a:r>
            <a:endParaRPr lang="es-ES_tradnl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300" dirty="0" smtClean="0">
              <a:latin typeface="Impact" pitchFamily="34" charset="0"/>
              <a:cs typeface="Arial Black"/>
            </a:endParaRP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APERTURA XORNADAS.  17:00 horas. </a:t>
            </a:r>
          </a:p>
          <a:p>
            <a:endParaRPr lang="es-ES_tradnl" sz="400" dirty="0" smtClean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OBRADOIROS. 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 Black"/>
              </a:rPr>
              <a:t>17:30 – 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 Black"/>
              </a:rPr>
              <a:t>19:30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 Black"/>
              </a:rPr>
              <a:t> 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 Black"/>
              </a:rPr>
              <a:t>horas </a:t>
            </a:r>
            <a:endParaRPr lang="es-ES" sz="1400" dirty="0" smtClean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r>
              <a:rPr lang="es-ES_tradnl" sz="1400" dirty="0" err="1" smtClean="0">
                <a:latin typeface="Impact"/>
                <a:cs typeface="Impact"/>
              </a:rPr>
              <a:t>Obradoiros</a:t>
            </a:r>
            <a:r>
              <a:rPr lang="es-ES_tradnl" sz="1400" dirty="0" smtClean="0">
                <a:latin typeface="Impact"/>
                <a:cs typeface="Impact"/>
              </a:rPr>
              <a:t> e  actividades  </a:t>
            </a:r>
            <a:r>
              <a:rPr lang="es-ES_tradnl" sz="1400" dirty="0" err="1" smtClean="0">
                <a:latin typeface="Impact"/>
                <a:cs typeface="Impact"/>
              </a:rPr>
              <a:t>ó</a:t>
            </a:r>
            <a:r>
              <a:rPr lang="es-ES_tradnl" sz="1400" dirty="0" smtClean="0">
                <a:latin typeface="Impact"/>
                <a:cs typeface="Impact"/>
              </a:rPr>
              <a:t>  aire  libre</a:t>
            </a:r>
            <a:r>
              <a:rPr lang="es-ES_tradnl" sz="1400" dirty="0" smtClean="0">
                <a:latin typeface="Arial"/>
                <a:cs typeface="Impact"/>
              </a:rPr>
              <a:t> </a:t>
            </a:r>
            <a:endParaRPr lang="es-ES" sz="1400" dirty="0" smtClean="0">
              <a:latin typeface="Arial"/>
              <a:cs typeface="Impact"/>
            </a:endParaRPr>
          </a:p>
          <a:p>
            <a:r>
              <a:rPr lang="es-ES_tradnl" sz="1050" b="1" dirty="0">
                <a:latin typeface="Arial" pitchFamily="34" charset="0"/>
                <a:cs typeface="Arial" pitchFamily="34" charset="0"/>
              </a:rPr>
              <a:t>P</a:t>
            </a:r>
            <a:r>
              <a:rPr lang="es-ES_tradnl" sz="1050" b="1" dirty="0" smtClean="0">
                <a:latin typeface="Arial" pitchFamily="34" charset="0"/>
                <a:cs typeface="Arial" pitchFamily="34" charset="0"/>
              </a:rPr>
              <a:t>inta caras e Papiroflexia: 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Impartidos polos 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neno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/as Promociona</a:t>
            </a:r>
          </a:p>
          <a:p>
            <a:r>
              <a:rPr lang="es-ES_tradnl" sz="1050" b="1" dirty="0" err="1" smtClean="0">
                <a:latin typeface="Arial" pitchFamily="34" charset="0"/>
                <a:cs typeface="Arial" pitchFamily="34" charset="0"/>
              </a:rPr>
              <a:t>Xogos</a:t>
            </a:r>
            <a:r>
              <a:rPr lang="es-ES_tradnl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050" b="1" dirty="0" err="1" smtClean="0">
                <a:latin typeface="Arial" pitchFamily="34" charset="0"/>
                <a:cs typeface="Arial" pitchFamily="34" charset="0"/>
              </a:rPr>
              <a:t>Populares: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Asc.Galega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Xogo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 Popular e Tradicional /AAVV 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Pontepedriña</a:t>
            </a:r>
            <a:endParaRPr lang="es-ES_tradnl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050" b="1" dirty="0" err="1" smtClean="0">
                <a:latin typeface="Arial" pitchFamily="34" charset="0"/>
                <a:cs typeface="Arial" pitchFamily="34" charset="0"/>
              </a:rPr>
              <a:t>Beatbox</a:t>
            </a:r>
            <a:r>
              <a:rPr lang="es-ES_tradnl" sz="105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s-ES_tradnl" sz="1050" b="1" dirty="0" err="1" smtClean="0">
                <a:latin typeface="Arial" pitchFamily="34" charset="0"/>
                <a:cs typeface="Arial" pitchFamily="34" charset="0"/>
              </a:rPr>
              <a:t>Graffiti</a:t>
            </a:r>
            <a:r>
              <a:rPr lang="es-ES_tradnl" sz="105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Concello de Santiago</a:t>
            </a:r>
          </a:p>
          <a:p>
            <a:endParaRPr lang="es-ES_tradnl" sz="3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 err="1" smtClean="0">
                <a:latin typeface="Impact"/>
                <a:cs typeface="Impact"/>
              </a:rPr>
              <a:t>Obradoiro</a:t>
            </a:r>
            <a:r>
              <a:rPr lang="es-ES_tradnl" sz="1400" dirty="0" smtClean="0">
                <a:latin typeface="Impact"/>
                <a:cs typeface="Impact"/>
              </a:rPr>
              <a:t> de </a:t>
            </a:r>
            <a:r>
              <a:rPr lang="es-ES_tradnl" sz="1400" dirty="0" err="1" smtClean="0">
                <a:latin typeface="Impact"/>
                <a:cs typeface="Impact"/>
              </a:rPr>
              <a:t>caixón</a:t>
            </a:r>
            <a:r>
              <a:rPr lang="es-ES_tradnl" sz="1400" dirty="0" smtClean="0">
                <a:latin typeface="Impact"/>
                <a:cs typeface="Impact"/>
              </a:rPr>
              <a:t>  flamenco  </a:t>
            </a:r>
          </a:p>
          <a:p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A cargo de “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Ramonete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” participante FSG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_tradnl" sz="400" dirty="0" smtClean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MUSICA Ó VIVO. 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 Black"/>
              </a:rPr>
              <a:t>19:30 – 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 Black"/>
              </a:rPr>
              <a:t>21:00 horas</a:t>
            </a:r>
            <a:endParaRPr lang="es-ES" sz="1400" dirty="0" smtClean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r>
              <a:rPr lang="es-ES_tradnl" sz="1400" dirty="0" err="1" smtClean="0">
                <a:latin typeface="Impact" pitchFamily="34" charset="0"/>
                <a:cs typeface="Arial Black"/>
              </a:rPr>
              <a:t>Batukada</a:t>
            </a:r>
            <a:r>
              <a:rPr lang="es-ES_tradnl" sz="1400" dirty="0" smtClean="0">
                <a:latin typeface="Impact" pitchFamily="34" charset="0"/>
                <a:cs typeface="Arial Black"/>
              </a:rPr>
              <a:t>- 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Escola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 de Percusión Africana </a:t>
            </a:r>
            <a:r>
              <a:rPr lang="es-ES_tradnl" sz="1050" dirty="0" err="1" smtClean="0">
                <a:latin typeface="Arial" pitchFamily="34" charset="0"/>
                <a:cs typeface="Arial" pitchFamily="34" charset="0"/>
              </a:rPr>
              <a:t>Galinké</a:t>
            </a:r>
            <a:endParaRPr lang="es-ES_tradnl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 err="1" smtClean="0">
                <a:latin typeface="Impact"/>
                <a:cs typeface="Impact"/>
              </a:rPr>
              <a:t>Concerto</a:t>
            </a:r>
            <a:r>
              <a:rPr lang="es-ES_tradnl" sz="1400" dirty="0" smtClean="0">
                <a:latin typeface="Impact"/>
                <a:cs typeface="Impact"/>
              </a:rPr>
              <a:t> participantes FSG. </a:t>
            </a:r>
            <a:r>
              <a:rPr lang="es-ES_tradnl" sz="1050" dirty="0" smtClean="0">
                <a:latin typeface="Arial" pitchFamily="34" charset="0"/>
                <a:cs typeface="Arial" pitchFamily="34" charset="0"/>
              </a:rPr>
              <a:t>Isaías, Samuel, Aarón, Jacob y Rafita. Baile, guitarra, percusión y cante.</a:t>
            </a:r>
            <a:endParaRPr lang="es-ES_tradnl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 err="1">
                <a:latin typeface="Impact"/>
                <a:cs typeface="Impact"/>
              </a:rPr>
              <a:t>J</a:t>
            </a:r>
            <a:r>
              <a:rPr lang="es-ES_tradnl" sz="1400" dirty="0" err="1" smtClean="0">
                <a:latin typeface="Impact"/>
                <a:cs typeface="Impact"/>
              </a:rPr>
              <a:t>am</a:t>
            </a:r>
            <a:r>
              <a:rPr lang="es-ES_tradnl" sz="1400" dirty="0" smtClean="0">
                <a:latin typeface="Impact"/>
                <a:cs typeface="Impact"/>
              </a:rPr>
              <a:t> </a:t>
            </a:r>
            <a:r>
              <a:rPr lang="es-ES_tradnl" sz="1400" dirty="0" err="1" smtClean="0">
                <a:latin typeface="Impact"/>
                <a:cs typeface="Impact"/>
              </a:rPr>
              <a:t>Session</a:t>
            </a:r>
            <a:endParaRPr lang="es-ES_tradnl" sz="1400" dirty="0" smtClean="0">
              <a:latin typeface="Impact"/>
              <a:cs typeface="Impact"/>
            </a:endParaRPr>
          </a:p>
          <a:p>
            <a:endParaRPr lang="es-ES_tradnl" sz="700" dirty="0" smtClean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MERCADILLO DE 2ª MAN 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TENDA SOLIDARIA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PHOTOCALL.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EXPOSICIÓN 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FOTOS 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HISTORIA DO BARRIO 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(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AA.VV </a:t>
            </a:r>
            <a:r>
              <a:rPr lang="es-ES_tradnl" sz="1400" dirty="0" err="1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Pontepedriña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)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RINCÓN DE EXPERIENCIAS (PROXECCIÓN </a:t>
            </a:r>
            <a:r>
              <a:rPr lang="es-ES_tradnl" sz="1400" dirty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TRABALLO </a:t>
            </a:r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FSG).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RINCÓN SOLIDARIO 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CANTINA                               </a:t>
            </a:r>
            <a:r>
              <a:rPr lang="es-ES_tradnl" sz="2000" b="1" dirty="0" smtClean="0">
                <a:latin typeface="Impact" pitchFamily="34" charset="0"/>
                <a:cs typeface="Arial" pitchFamily="34" charset="0"/>
              </a:rPr>
              <a:t>,</a:t>
            </a:r>
          </a:p>
          <a:p>
            <a:r>
              <a:rPr lang="es-ES_tradnl" sz="1400" dirty="0" smtClean="0">
                <a:solidFill>
                  <a:srgbClr val="EF6419"/>
                </a:solidFill>
                <a:latin typeface="Impact" pitchFamily="34" charset="0"/>
                <a:cs typeface="Arial" pitchFamily="34" charset="0"/>
              </a:rPr>
              <a:t>                                             </a:t>
            </a:r>
            <a:endParaRPr lang="es-ES_tradnl" sz="1400" dirty="0">
              <a:solidFill>
                <a:srgbClr val="EF6419"/>
              </a:solidFill>
              <a:latin typeface="Impact" pitchFamily="34" charset="0"/>
              <a:cs typeface="Arial" pitchFamily="34" charset="0"/>
            </a:endParaRPr>
          </a:p>
          <a:p>
            <a:endParaRPr lang="es-ES_tradnl" sz="800" b="1" dirty="0" smtClean="0">
              <a:latin typeface="Arial Black" pitchFamily="34" charset="0"/>
              <a:cs typeface="Arial" pitchFamily="34" charset="0"/>
            </a:endParaRPr>
          </a:p>
          <a:p>
            <a:endParaRPr lang="es-ES_tradnl" sz="400" b="1" dirty="0" smtClean="0">
              <a:latin typeface="Arial Black" pitchFamily="34" charset="0"/>
              <a:cs typeface="Arial" pitchFamily="34" charset="0"/>
            </a:endParaRPr>
          </a:p>
          <a:p>
            <a:endParaRPr lang="es-ES_tradnl" sz="800" b="1" dirty="0" smtClean="0">
              <a:cs typeface="Arial" pitchFamily="34" charset="0"/>
            </a:endParaRPr>
          </a:p>
          <a:p>
            <a:endParaRPr lang="es-ES_tradnl" sz="1400" dirty="0" smtClean="0">
              <a:latin typeface="Impact"/>
              <a:cs typeface="Impact"/>
            </a:endParaRPr>
          </a:p>
          <a:p>
            <a:endParaRPr lang="es-ES_tradnl" sz="1600" dirty="0" smtClean="0">
              <a:latin typeface="Impact"/>
              <a:cs typeface="Impact"/>
            </a:endParaRPr>
          </a:p>
          <a:p>
            <a:endParaRPr lang="es-ES" sz="1600" dirty="0">
              <a:latin typeface="Impact"/>
              <a:cs typeface="Impact"/>
            </a:endParaRPr>
          </a:p>
          <a:p>
            <a:endParaRPr lang="es-ES" sz="1600" dirty="0">
              <a:latin typeface="Impact"/>
              <a:cs typeface="Impact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" dirty="0"/>
          </a:p>
          <a:p>
            <a:endParaRPr lang="es-ES" dirty="0"/>
          </a:p>
        </p:txBody>
      </p:sp>
      <p:pic>
        <p:nvPicPr>
          <p:cNvPr id="4" name="Picture 131" descr="http://pmus.santiagodecompostela.org/img/logo-conce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0685" y="6668651"/>
            <a:ext cx="326226" cy="18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4411226" y="6444342"/>
            <a:ext cx="4732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_tradnl" sz="8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/>
            <a:endParaRPr lang="es-ES_tradnl" sz="8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/>
            <a:r>
              <a:rPr lang="es-ES_tradnl" sz="800" b="1" dirty="0" smtClean="0">
                <a:solidFill>
                  <a:prstClr val="black"/>
                </a:solidFill>
                <a:cs typeface="Arial" pitchFamily="34" charset="0"/>
              </a:rPr>
              <a:t>COLABORAN</a:t>
            </a:r>
            <a:r>
              <a:rPr lang="es-ES_tradnl" sz="800" b="1" dirty="0">
                <a:solidFill>
                  <a:prstClr val="black"/>
                </a:solidFill>
                <a:cs typeface="Arial" pitchFamily="34" charset="0"/>
              </a:rPr>
              <a:t>: Concello de </a:t>
            </a:r>
            <a:r>
              <a:rPr lang="es-ES_tradnl" sz="800" b="1" dirty="0" smtClean="0">
                <a:solidFill>
                  <a:prstClr val="black"/>
                </a:solidFill>
                <a:cs typeface="Arial" pitchFamily="34" charset="0"/>
              </a:rPr>
              <a:t>Santiago                   , AA</a:t>
            </a:r>
            <a:r>
              <a:rPr lang="es-ES_tradnl" sz="800" b="1" dirty="0" smtClean="0">
                <a:solidFill>
                  <a:prstClr val="black"/>
                </a:solidFill>
                <a:cs typeface="Arial" pitchFamily="34" charset="0"/>
              </a:rPr>
              <a:t>. VV </a:t>
            </a:r>
            <a:r>
              <a:rPr lang="es-ES_tradnl" sz="800" b="1" dirty="0" err="1" smtClean="0">
                <a:solidFill>
                  <a:prstClr val="black"/>
                </a:solidFill>
                <a:cs typeface="Arial" pitchFamily="34" charset="0"/>
              </a:rPr>
              <a:t>Pontepedriña</a:t>
            </a:r>
            <a:r>
              <a:rPr lang="es-ES_tradnl" sz="800" b="1" dirty="0" smtClean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es-ES" sz="800" b="1" dirty="0" err="1" smtClean="0">
                <a:solidFill>
                  <a:prstClr val="black"/>
                </a:solidFill>
              </a:rPr>
              <a:t>Asc</a:t>
            </a:r>
            <a:r>
              <a:rPr lang="es-ES" sz="800" b="1" dirty="0" smtClean="0">
                <a:solidFill>
                  <a:prstClr val="black"/>
                </a:solidFill>
              </a:rPr>
              <a:t>. </a:t>
            </a:r>
            <a:r>
              <a:rPr lang="es-ES" sz="800" b="1" smtClean="0">
                <a:solidFill>
                  <a:prstClr val="black"/>
                </a:solidFill>
              </a:rPr>
              <a:t>Galega Xogo</a:t>
            </a:r>
            <a:r>
              <a:rPr lang="es-ES" sz="800" b="1" dirty="0" smtClean="0">
                <a:solidFill>
                  <a:prstClr val="black"/>
                </a:solidFill>
              </a:rPr>
              <a:t> </a:t>
            </a:r>
            <a:r>
              <a:rPr lang="es-ES" sz="800" b="1" dirty="0" smtClean="0">
                <a:solidFill>
                  <a:prstClr val="black"/>
                </a:solidFill>
              </a:rPr>
              <a:t>Popular e Tradicional</a:t>
            </a:r>
            <a:r>
              <a:rPr lang="es-ES_tradnl" sz="800" b="1" dirty="0" smtClean="0">
                <a:solidFill>
                  <a:prstClr val="black"/>
                </a:solidFill>
                <a:cs typeface="Arial" pitchFamily="34" charset="0"/>
              </a:rPr>
              <a:t>     </a:t>
            </a:r>
            <a:endParaRPr lang="es-ES_tradnl" sz="800" b="1" dirty="0">
              <a:solidFill>
                <a:prstClr val="black"/>
              </a:solidFill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155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evamaria.araujo</cp:lastModifiedBy>
  <cp:revision>20</cp:revision>
  <cp:lastPrinted>2016-05-26T13:03:47Z</cp:lastPrinted>
  <dcterms:created xsi:type="dcterms:W3CDTF">2016-05-11T11:37:25Z</dcterms:created>
  <dcterms:modified xsi:type="dcterms:W3CDTF">2016-05-31T11:22:47Z</dcterms:modified>
</cp:coreProperties>
</file>