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84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07/06/2017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067" y="145473"/>
            <a:ext cx="9686926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476594" y="798985"/>
            <a:ext cx="4402866" cy="75405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s-ES" sz="1600" dirty="0">
                <a:solidFill>
                  <a:srgbClr val="2E75B6"/>
                </a:solidFill>
                <a:latin typeface="Impact"/>
              </a:rPr>
              <a:t>                  </a:t>
            </a:r>
            <a:r>
              <a:rPr lang="es-ES" dirty="0">
                <a:solidFill>
                  <a:srgbClr val="2E75B6"/>
                </a:solidFill>
                <a:latin typeface="Impact"/>
              </a:rPr>
              <a:t> Jornada de </a:t>
            </a:r>
            <a:r>
              <a:rPr lang="es-ES" dirty="0" smtClean="0">
                <a:solidFill>
                  <a:srgbClr val="2E75B6"/>
                </a:solidFill>
                <a:latin typeface="Impact"/>
              </a:rPr>
              <a:t>Puertas </a:t>
            </a:r>
            <a:r>
              <a:rPr lang="es-ES" dirty="0">
                <a:solidFill>
                  <a:srgbClr val="2E75B6"/>
                </a:solidFill>
                <a:latin typeface="Impact"/>
              </a:rPr>
              <a:t>Abiertas</a:t>
            </a:r>
          </a:p>
          <a:p>
            <a:endParaRPr lang="es-ES" sz="1600" dirty="0" smtClean="0">
              <a:solidFill>
                <a:srgbClr val="2E75B6"/>
              </a:solidFill>
              <a:latin typeface="Impact"/>
            </a:endParaRPr>
          </a:p>
          <a:p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11:30 h.  Degustación Migas y Limonada Solidaria</a:t>
            </a:r>
            <a:r>
              <a:rPr lang="es-ES" dirty="0" smtClean="0">
                <a:solidFill>
                  <a:srgbClr val="2E75B6"/>
                </a:solidFill>
                <a:latin typeface="Impact"/>
              </a:rPr>
              <a:t>.</a:t>
            </a: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11:30 -13:30 h. Tómbola, Tienda </a:t>
            </a:r>
            <a:r>
              <a:rPr lang="es-ES" sz="1600" dirty="0" err="1" smtClean="0">
                <a:solidFill>
                  <a:srgbClr val="2E75B6"/>
                </a:solidFill>
                <a:latin typeface="Impact"/>
              </a:rPr>
              <a:t>Merchandising</a:t>
            </a:r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 FSG y  Rincón FSG Solidario.</a:t>
            </a:r>
          </a:p>
          <a:p>
            <a:pPr algn="just"/>
            <a:r>
              <a:rPr lang="es-ES" sz="1400" b="1" i="1" dirty="0" smtClean="0"/>
              <a:t>Te informaremos </a:t>
            </a:r>
            <a:r>
              <a:rPr lang="es-ES" sz="1400" b="1" i="1" dirty="0"/>
              <a:t>de nuestro trabajo, nuestros programas, todo de una manera práctica y sencilla para que nos conozcas bien y conozcas nuestro trabajo. Acércate y te llevarás un detalle que tenemos preparado para ti, y si quieres puedes participar en </a:t>
            </a:r>
            <a:r>
              <a:rPr lang="es-ES" sz="1400" b="1" i="1" dirty="0" smtClean="0"/>
              <a:t>nuestra tómbola </a:t>
            </a:r>
            <a:r>
              <a:rPr lang="es-ES" sz="1400" b="1" i="1" dirty="0"/>
              <a:t>con los regalos que algunas empresas colaboradoras han donado para este día. </a:t>
            </a:r>
            <a:endParaRPr lang="es-ES" sz="1400" b="1" i="1" dirty="0">
              <a:solidFill>
                <a:srgbClr val="2E75B6"/>
              </a:solidFill>
              <a:latin typeface="Impact"/>
            </a:endParaRPr>
          </a:p>
          <a:p>
            <a:pPr algn="just"/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12:30 h.  Rifa Solidaria</a:t>
            </a:r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.</a:t>
            </a:r>
          </a:p>
          <a:p>
            <a:endParaRPr lang="es-ES" sz="1600" dirty="0" smtClean="0">
              <a:solidFill>
                <a:srgbClr val="2E75B6"/>
              </a:solidFill>
              <a:latin typeface="Impact"/>
            </a:endParaRPr>
          </a:p>
          <a:p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16:30 </a:t>
            </a:r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h. </a:t>
            </a:r>
            <a:r>
              <a:rPr lang="es-ES" sz="1600" dirty="0">
                <a:solidFill>
                  <a:srgbClr val="2E75B6"/>
                </a:solidFill>
                <a:latin typeface="Impact"/>
              </a:rPr>
              <a:t>H</a:t>
            </a:r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asta finalización. Maratón Solidario de Baloncesto (</a:t>
            </a:r>
            <a:r>
              <a:rPr lang="es-ES" sz="1600" i="1" dirty="0" smtClean="0">
                <a:solidFill>
                  <a:srgbClr val="2E75B6"/>
                </a:solidFill>
                <a:latin typeface="Impact"/>
              </a:rPr>
              <a:t>Polideportivo Puerta de Cuartos</a:t>
            </a:r>
            <a:r>
              <a:rPr lang="es-ES" sz="1600" dirty="0" smtClean="0">
                <a:solidFill>
                  <a:srgbClr val="2E75B6"/>
                </a:solidFill>
                <a:latin typeface="Impact"/>
              </a:rPr>
              <a:t>). </a:t>
            </a:r>
            <a:r>
              <a:rPr lang="es-ES" sz="1400" b="1" dirty="0" smtClean="0"/>
              <a:t>En </a:t>
            </a:r>
            <a:r>
              <a:rPr lang="es-ES" sz="1400" b="1" dirty="0" smtClean="0"/>
              <a:t>colaboración </a:t>
            </a:r>
            <a:r>
              <a:rPr lang="es-ES" sz="1400" b="1" dirty="0" smtClean="0"/>
              <a:t>con el  </a:t>
            </a:r>
            <a:r>
              <a:rPr lang="es-ES" sz="1400" b="1" dirty="0" smtClean="0"/>
              <a:t>Club</a:t>
            </a:r>
            <a:r>
              <a:rPr lang="es-ES" sz="1400" b="1" dirty="0" smtClean="0"/>
              <a:t> </a:t>
            </a:r>
            <a:r>
              <a:rPr lang="es-ES" sz="1400" b="1" dirty="0" smtClean="0"/>
              <a:t>Baloncesto Talavera </a:t>
            </a:r>
            <a:r>
              <a:rPr lang="es-ES" sz="1400" b="1" dirty="0" err="1" smtClean="0"/>
              <a:t>Basket</a:t>
            </a:r>
            <a:r>
              <a:rPr lang="es-ES" sz="1400" b="1" dirty="0" smtClean="0"/>
              <a:t>.</a:t>
            </a: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 smtClean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 smtClean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 smtClean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 smtClean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  <a:p>
            <a:endParaRPr lang="es-ES" sz="1600" dirty="0">
              <a:solidFill>
                <a:srgbClr val="2E75B6"/>
              </a:solidFill>
              <a:latin typeface="Impact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22396" y="5336238"/>
            <a:ext cx="4270664" cy="16619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s-ES_tradnl" sz="2400" dirty="0" smtClean="0">
              <a:solidFill>
                <a:schemeClr val="accent1">
                  <a:lumMod val="75000"/>
                </a:schemeClr>
              </a:solidFill>
              <a:latin typeface="Impact"/>
              <a:cs typeface="Impact"/>
            </a:endParaRPr>
          </a:p>
          <a:p>
            <a:pPr algn="ctr"/>
            <a:r>
              <a:rPr lang="es-ES_tradnl" sz="2000" dirty="0" smtClean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¿</a:t>
            </a:r>
            <a:r>
              <a:rPr lang="es-ES_tradnl" sz="2000" dirty="0">
                <a:solidFill>
                  <a:schemeClr val="accent1">
                    <a:lumMod val="75000"/>
                  </a:schemeClr>
                </a:solidFill>
                <a:latin typeface="Impact"/>
                <a:cs typeface="Impact"/>
              </a:rPr>
              <a:t>Dónde?</a:t>
            </a:r>
          </a:p>
          <a:p>
            <a:pPr algn="ctr"/>
            <a:r>
              <a:rPr lang="es-ES_tradnl" dirty="0">
                <a:latin typeface="Arial"/>
                <a:cs typeface="Arial"/>
              </a:rPr>
              <a:t> </a:t>
            </a:r>
            <a:r>
              <a:rPr lang="es-ES_tradnl" dirty="0" smtClean="0">
                <a:latin typeface="Arial"/>
                <a:cs typeface="Arial"/>
              </a:rPr>
              <a:t>Arcos del Recinto Ferial</a:t>
            </a:r>
            <a:endParaRPr lang="es-ES_tradnl" dirty="0">
              <a:latin typeface="Arial"/>
              <a:cs typeface="Arial"/>
            </a:endParaRPr>
          </a:p>
          <a:p>
            <a:pPr algn="ctr"/>
            <a:r>
              <a:rPr lang="es-ES_tradnl" dirty="0" smtClean="0">
                <a:latin typeface="Arial"/>
                <a:cs typeface="Arial"/>
              </a:rPr>
              <a:t>Talavera de la Reina</a:t>
            </a:r>
            <a:endParaRPr lang="es-ES_tradnl" dirty="0">
              <a:latin typeface="Arial"/>
              <a:cs typeface="Arial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Victor Manuel VMSS. Sanchez Sanchez</cp:lastModifiedBy>
  <cp:revision>14</cp:revision>
  <dcterms:modified xsi:type="dcterms:W3CDTF">2017-06-07T12:57:36Z</dcterms:modified>
</cp:coreProperties>
</file>