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7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70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628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88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793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0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18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6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5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018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9067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CF4-CA18-4EEB-BFF8-59DAF425D1C3}" type="datetimeFigureOut">
              <a:rPr lang="es-ES" smtClean="0"/>
              <a:t>02/06/2016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0861F-7EF2-4528-A65F-E0F25CEA6F9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866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4435" y="1"/>
            <a:ext cx="9689030" cy="68579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4883726" y="1641170"/>
            <a:ext cx="426027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dirty="0" smtClean="0">
                <a:latin typeface="Impact"/>
                <a:cs typeface="Impact"/>
              </a:rPr>
              <a:t>MAÑANA</a:t>
            </a:r>
          </a:p>
          <a:p>
            <a:r>
              <a:rPr lang="es-ES_tradnl" sz="1600" dirty="0" smtClean="0">
                <a:latin typeface="Impact"/>
                <a:cs typeface="Impact"/>
              </a:rPr>
              <a:t>ENCUENTRO CON EMPRESAS: El valor añadido de la RSC</a:t>
            </a:r>
          </a:p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Ponente: Pablo Martin. </a:t>
            </a:r>
            <a:r>
              <a:rPr lang="es-ES_tradnl" sz="120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r>
              <a:rPr lang="es-ES_tradnl" sz="1200" smtClean="0">
                <a:latin typeface="Arial" panose="020B0604020202020204" pitchFamily="34" charset="0"/>
                <a:cs typeface="Arial" panose="020B0604020202020204" pitchFamily="34" charset="0"/>
              </a:rPr>
              <a:t>Corresponsables </a:t>
            </a:r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España</a:t>
            </a:r>
          </a:p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Mesa de experiencias: Participantes -Empresas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Hotel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B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e </a:t>
            </a:r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L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ive: 11:00 – 13:30</a:t>
            </a:r>
          </a:p>
          <a:p>
            <a:pPr algn="ctr"/>
            <a:r>
              <a:rPr lang="es-ES_tradnl" sz="1600" dirty="0" smtClean="0">
                <a:latin typeface="Impact"/>
                <a:cs typeface="Impact"/>
              </a:rPr>
              <a:t>TARDE</a:t>
            </a:r>
            <a:endParaRPr lang="es-ES_tradnl" sz="5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TALLERES Y ACTIVIDADES INFANTILES AL AIRE LIBRE</a:t>
            </a:r>
          </a:p>
          <a:p>
            <a:r>
              <a:rPr lang="es-ES_tradnl" sz="1200" dirty="0" smtClean="0">
                <a:latin typeface="Arial"/>
                <a:cs typeface="Arial"/>
              </a:rPr>
              <a:t>Cara cara, ¡pinta caras! - Taller de </a:t>
            </a:r>
            <a:r>
              <a:rPr lang="es-ES_tradnl" sz="1200" dirty="0" err="1" smtClean="0">
                <a:latin typeface="Arial"/>
                <a:cs typeface="Arial"/>
              </a:rPr>
              <a:t>globoflexia</a:t>
            </a:r>
            <a:r>
              <a:rPr lang="es-ES_tradnl" sz="1200" dirty="0" smtClean="0">
                <a:latin typeface="Arial"/>
                <a:cs typeface="Arial"/>
              </a:rPr>
              <a:t> ¡y te lo llevas! Merienda infantil – Castillo hinchable</a:t>
            </a:r>
          </a:p>
          <a:p>
            <a:pPr algn="ctr"/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Plaza junto C/ San Francisco : 18:00 – 21:00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EXIBICION DE ZUMBA</a:t>
            </a:r>
          </a:p>
          <a:p>
            <a:r>
              <a:rPr lang="es-ES_tradnl" sz="1200" dirty="0" smtClean="0">
                <a:latin typeface="Arial"/>
                <a:cs typeface="Arial"/>
              </a:rPr>
              <a:t>Prepárate para hacer deporte y únete al maratón¡¡ </a:t>
            </a:r>
          </a:p>
          <a:p>
            <a:pPr algn="ctr"/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Plaza junto C/ San Francisco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: 19:00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r>
              <a:rPr lang="es-ES_tradnl" sz="1600" dirty="0" smtClean="0">
                <a:latin typeface="Impact"/>
                <a:cs typeface="Impact"/>
              </a:rPr>
              <a:t>TIENDA –TOMBOLA Y RIFA SOLIDARIA</a:t>
            </a:r>
          </a:p>
          <a:p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 tu donativo colaboras con los Programas de la FSG</a:t>
            </a:r>
          </a:p>
          <a:p>
            <a:pPr algn="ctr"/>
            <a:endParaRPr lang="es-ES_tradnl" sz="5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lvl="0" algn="ctr"/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Plaza junto C/ San Francisco :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19:00- 21:00</a:t>
            </a:r>
          </a:p>
          <a:p>
            <a:pPr lvl="0" algn="ctr"/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lvl="0"/>
            <a:r>
              <a:rPr lang="es-ES_tradnl" sz="1600" dirty="0" smtClean="0">
                <a:latin typeface="Impact" panose="020B0806030902050204" pitchFamily="34" charset="0"/>
                <a:cs typeface="Arial Black"/>
              </a:rPr>
              <a:t>EXTRACCION PUBLICA – RIFA SOLIDARIA</a:t>
            </a:r>
          </a:p>
          <a:p>
            <a:pPr lvl="0"/>
            <a:r>
              <a:rPr lang="es-ES_trad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Sorteo público de lote de productos valorada en 200€</a:t>
            </a:r>
          </a:p>
          <a:p>
            <a:pPr lvl="0" algn="ctr"/>
            <a:r>
              <a:rPr lang="es-ES_tradnl" sz="1200" dirty="0">
                <a:solidFill>
                  <a:srgbClr val="EF6419"/>
                </a:solidFill>
                <a:latin typeface="Arial Black"/>
                <a:cs typeface="Arial Black"/>
              </a:rPr>
              <a:t>Plaza junto C/ San Francisco : </a:t>
            </a:r>
            <a:r>
              <a:rPr lang="es-ES_tradnl" sz="1200" dirty="0" smtClean="0">
                <a:solidFill>
                  <a:srgbClr val="EF6419"/>
                </a:solidFill>
                <a:latin typeface="Arial Black"/>
                <a:cs typeface="Arial Black"/>
              </a:rPr>
              <a:t>21:00</a:t>
            </a:r>
          </a:p>
          <a:p>
            <a:pPr lvl="0" algn="ctr"/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lvl="0" algn="ctr"/>
            <a:endParaRPr lang="es-ES_tradnl" sz="1200" dirty="0" smtClean="0">
              <a:solidFill>
                <a:srgbClr val="EF6419"/>
              </a:solidFill>
              <a:latin typeface="Arial Black"/>
              <a:cs typeface="Arial Black"/>
            </a:endParaRPr>
          </a:p>
          <a:p>
            <a:pPr lvl="0" algn="ctr"/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pPr lvl="0" algn="ctr"/>
            <a:endParaRPr lang="es-ES_tradnl" sz="1200" dirty="0">
              <a:solidFill>
                <a:srgbClr val="EF6419"/>
              </a:solidFill>
              <a:latin typeface="Arial Black"/>
              <a:cs typeface="Arial Black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53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141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Impact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BG. Gurdiel Robles</dc:creator>
  <cp:lastModifiedBy>Teresa TVC. Valls Cantos</cp:lastModifiedBy>
  <cp:revision>6</cp:revision>
  <dcterms:created xsi:type="dcterms:W3CDTF">2016-05-11T11:37:25Z</dcterms:created>
  <dcterms:modified xsi:type="dcterms:W3CDTF">2016-06-02T11:11:42Z</dcterms:modified>
</cp:coreProperties>
</file>