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95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88EF57DF-9834-47AF-B179-EA6BE56DEC1C}" type="datetimeFigureOut">
              <a:rPr lang="es-ES"/>
              <a:t>06/06/2016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1" y="4787125"/>
            <a:ext cx="5486400" cy="3916740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FF19DC66-2AB1-48A5-8288-C638EC25ABC7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149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9DC66-2AB1-48A5-8288-C638EC25ABC7}" type="slidenum">
              <a:rPr lang="es-ES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66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0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28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88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9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0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1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1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06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3CF4-CA18-4EEB-BFF8-59DAF425D1C3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8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515" y="0"/>
            <a:ext cx="9689030" cy="68579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154488" y="1669545"/>
            <a:ext cx="5243512" cy="497059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dirty="0" smtClean="0">
                <a:solidFill>
                  <a:srgbClr val="EF6419"/>
                </a:solidFill>
                <a:latin typeface="Arial Black"/>
                <a:cs typeface="Arial Black"/>
              </a:rPr>
              <a:t>Jardines </a:t>
            </a:r>
            <a:r>
              <a:rPr lang="es-ES_tradnl" dirty="0" smtClean="0">
                <a:solidFill>
                  <a:srgbClr val="EF6419"/>
                </a:solidFill>
                <a:latin typeface="Arial Black"/>
                <a:cs typeface="Arial Black"/>
              </a:rPr>
              <a:t>Méndez </a:t>
            </a:r>
            <a:r>
              <a:rPr lang="es-ES_tradnl" dirty="0" smtClean="0">
                <a:solidFill>
                  <a:srgbClr val="EF6419"/>
                </a:solidFill>
                <a:latin typeface="Arial Black"/>
                <a:cs typeface="Arial Black"/>
              </a:rPr>
              <a:t>Núñez, de 17 a 20 h.</a:t>
            </a:r>
            <a:endParaRPr lang="es-ES_tradnl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endParaRPr lang="es-ES_tradnl" dirty="0" smtClean="0">
              <a:latin typeface="Arial Black"/>
              <a:cs typeface="Arial Black"/>
            </a:endParaRPr>
          </a:p>
          <a:p>
            <a:pPr algn="ctr"/>
            <a:r>
              <a:rPr lang="es-ES_tradnl" dirty="0" smtClean="0">
                <a:latin typeface="Arial Black"/>
                <a:cs typeface="Arial Black"/>
              </a:rPr>
              <a:t>Mesa </a:t>
            </a:r>
            <a:r>
              <a:rPr lang="es-ES_tradnl" dirty="0">
                <a:latin typeface="Arial Black"/>
                <a:cs typeface="Arial Black"/>
              </a:rPr>
              <a:t>informativa, </a:t>
            </a:r>
            <a:r>
              <a:rPr lang="es-ES_tradnl" dirty="0" smtClean="0">
                <a:latin typeface="Arial Black"/>
                <a:cs typeface="Arial Black"/>
              </a:rPr>
              <a:t> Rincón del compromiso, Tienda solidaria y </a:t>
            </a:r>
          </a:p>
          <a:p>
            <a:pPr algn="ctr"/>
            <a:r>
              <a:rPr lang="es-ES_tradnl" dirty="0" smtClean="0">
                <a:latin typeface="Arial Black"/>
                <a:cs typeface="Arial Black"/>
              </a:rPr>
              <a:t>UN GRAN </a:t>
            </a:r>
            <a:r>
              <a:rPr lang="es-ES_tradnl" dirty="0" smtClean="0">
                <a:latin typeface="Arial Black"/>
                <a:cs typeface="Arial Black"/>
              </a:rPr>
              <a:t>SORTEO! </a:t>
            </a:r>
            <a:endParaRPr lang="es-ES_tradnl" dirty="0" smtClean="0">
              <a:latin typeface="Arial Black"/>
              <a:cs typeface="Arial Black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_tradnl" dirty="0" smtClean="0">
                <a:latin typeface="Arial Black"/>
                <a:cs typeface="Arial Black"/>
              </a:rPr>
              <a:t>Para niños y niñas: pinta-caras, </a:t>
            </a:r>
            <a:r>
              <a:rPr lang="es-ES_tradnl" dirty="0" err="1" smtClean="0">
                <a:latin typeface="Arial Black"/>
                <a:cs typeface="Arial Black"/>
              </a:rPr>
              <a:t>globoflexia</a:t>
            </a:r>
            <a:r>
              <a:rPr lang="es-ES_tradnl" dirty="0" smtClean="0">
                <a:latin typeface="Arial Black"/>
                <a:cs typeface="Arial Black"/>
              </a:rPr>
              <a:t>, juegos populares, y un taller </a:t>
            </a:r>
            <a:r>
              <a:rPr lang="es-ES_tradnl" dirty="0" smtClean="0">
                <a:latin typeface="Arial Black"/>
                <a:cs typeface="Arial Black"/>
              </a:rPr>
              <a:t>musical de </a:t>
            </a:r>
            <a:r>
              <a:rPr lang="es-ES_tradnl" dirty="0" smtClean="0">
                <a:latin typeface="Arial Black"/>
                <a:cs typeface="Arial Black"/>
              </a:rPr>
              <a:t>cajón</a:t>
            </a:r>
          </a:p>
          <a:p>
            <a:pPr algn="ctr"/>
            <a:endParaRPr lang="es-ES_tradnl" dirty="0">
              <a:latin typeface="Arial Black"/>
              <a:cs typeface="Arial Black"/>
            </a:endParaRPr>
          </a:p>
          <a:p>
            <a:pPr algn="ctr"/>
            <a:r>
              <a:rPr lang="es-ES_tradnl" dirty="0" smtClean="0">
                <a:latin typeface="Arial Black"/>
                <a:cs typeface="Arial Black"/>
              </a:rPr>
              <a:t>A las </a:t>
            </a:r>
            <a:r>
              <a:rPr lang="es-ES_tradnl" dirty="0" smtClean="0">
                <a:latin typeface="Arial Black"/>
                <a:cs typeface="Arial Black"/>
              </a:rPr>
              <a:t>19.00 </a:t>
            </a:r>
            <a:r>
              <a:rPr lang="es-ES_tradnl" dirty="0" smtClean="0">
                <a:latin typeface="Arial Black"/>
                <a:cs typeface="Arial Black"/>
              </a:rPr>
              <a:t>h Actuación </a:t>
            </a:r>
            <a:r>
              <a:rPr lang="es-ES_tradnl" dirty="0" smtClean="0">
                <a:latin typeface="Arial Black"/>
                <a:cs typeface="Arial Black"/>
              </a:rPr>
              <a:t>del grupo “bailando con pasión” (</a:t>
            </a:r>
            <a:r>
              <a:rPr lang="es-ES_tradnl" i="1" dirty="0" smtClean="0">
                <a:latin typeface="Arial Black"/>
                <a:cs typeface="Arial Black"/>
              </a:rPr>
              <a:t>oriental-fusión</a:t>
            </a:r>
            <a:r>
              <a:rPr lang="es-ES_tradnl" dirty="0" smtClean="0">
                <a:latin typeface="Arial Black"/>
                <a:cs typeface="Arial Black"/>
              </a:rPr>
              <a:t>)</a:t>
            </a:r>
            <a:endParaRPr lang="es-ES_tradnl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28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_tradnl" sz="2800" dirty="0" smtClean="0">
                <a:solidFill>
                  <a:srgbClr val="EF6419"/>
                </a:solidFill>
                <a:latin typeface="Arial Black"/>
                <a:cs typeface="Arial Black"/>
              </a:rPr>
              <a:t>VEN </a:t>
            </a:r>
            <a:r>
              <a:rPr lang="es-ES_tradnl" sz="2800" dirty="0" smtClean="0">
                <a:solidFill>
                  <a:srgbClr val="EF6419"/>
                </a:solidFill>
                <a:latin typeface="Arial Black"/>
                <a:cs typeface="Arial Black"/>
              </a:rPr>
              <a:t>A CONOCERNOS!</a:t>
            </a:r>
            <a:endParaRPr lang="es-ES_tradnl" sz="28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" dirty="0" smtClean="0"/>
              <a:t>Te contaremos qué hacemos y cómo trabajamos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5397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69</Words>
  <Application>Microsoft Office PowerPoint</Application>
  <PresentationFormat>Presentación en pantalla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BG. Gurdiel Robles</dc:creator>
  <cp:lastModifiedBy>Maite MS. Serra</cp:lastModifiedBy>
  <cp:revision>16</cp:revision>
  <cp:lastPrinted>2016-06-06T14:37:55Z</cp:lastPrinted>
  <dcterms:created xsi:type="dcterms:W3CDTF">2016-05-11T11:37:25Z</dcterms:created>
  <dcterms:modified xsi:type="dcterms:W3CDTF">2016-06-06T14:40:01Z</dcterms:modified>
</cp:coreProperties>
</file>