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71463" y="0"/>
            <a:ext cx="9686926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787757" y="686152"/>
            <a:ext cx="452063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SANTIAGO DE COMPOSTELA </a:t>
            </a:r>
          </a:p>
          <a:p>
            <a:pPr algn="ctr"/>
            <a:endParaRPr lang="es-ES_tradnl" sz="1200" dirty="0" smtClean="0">
              <a:latin typeface="Arial"/>
              <a:cs typeface="Arial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MESA INFORMATIVA</a:t>
            </a:r>
          </a:p>
          <a:p>
            <a:r>
              <a:rPr lang="es-ES" sz="1100" b="1" dirty="0" smtClean="0"/>
              <a:t>Un </a:t>
            </a:r>
            <a:r>
              <a:rPr lang="es-ES" sz="1100" b="1" dirty="0" err="1" smtClean="0"/>
              <a:t>percorrido</a:t>
            </a:r>
            <a:r>
              <a:rPr lang="es-ES" sz="1100" b="1" dirty="0" smtClean="0"/>
              <a:t> polo </a:t>
            </a:r>
            <a:r>
              <a:rPr lang="es-ES" sz="1100" b="1" dirty="0" err="1" smtClean="0"/>
              <a:t>traballo</a:t>
            </a:r>
            <a:r>
              <a:rPr lang="es-ES" sz="1100" b="1" dirty="0" smtClean="0"/>
              <a:t> da Fundación Secretariado </a:t>
            </a:r>
            <a:r>
              <a:rPr lang="es-ES" sz="1100" b="1" dirty="0" err="1" smtClean="0"/>
              <a:t>Xitano</a:t>
            </a:r>
            <a:endParaRPr lang="es-ES" sz="1100" b="1" dirty="0" smtClean="0"/>
          </a:p>
          <a:p>
            <a:endParaRPr lang="es-ES" sz="1200" dirty="0" smtClean="0">
              <a:latin typeface="Arial"/>
              <a:cs typeface="Arial"/>
            </a:endParaRPr>
          </a:p>
          <a:p>
            <a:r>
              <a:rPr lang="es-ES" sz="1100" dirty="0" smtClean="0">
                <a:solidFill>
                  <a:srgbClr val="EF6419"/>
                </a:solidFill>
                <a:latin typeface="Arial Black"/>
                <a:cs typeface="Arial Black"/>
              </a:rPr>
              <a:t>10:00-14:00 horas</a:t>
            </a:r>
          </a:p>
          <a:p>
            <a:endParaRPr lang="es-ES" sz="1200" dirty="0" smtClean="0">
              <a:latin typeface="Arial"/>
              <a:cs typeface="Arial"/>
            </a:endParaRPr>
          </a:p>
          <a:p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TENDA SOLIDARIA</a:t>
            </a:r>
          </a:p>
          <a:p>
            <a:pPr>
              <a:buFont typeface="Arial" pitchFamily="34" charset="0"/>
              <a:buChar char="•"/>
            </a:pPr>
            <a:r>
              <a:rPr lang="es-ES" sz="1100" b="1" dirty="0" err="1" smtClean="0"/>
              <a:t>Cadernos</a:t>
            </a:r>
            <a:r>
              <a:rPr lang="es-ES" sz="1100" b="1" dirty="0" smtClean="0"/>
              <a:t>, </a:t>
            </a:r>
            <a:r>
              <a:rPr lang="es-ES" sz="1100" b="1" dirty="0" err="1" smtClean="0"/>
              <a:t>pulseiras</a:t>
            </a:r>
            <a:r>
              <a:rPr lang="es-ES" sz="1100" b="1" dirty="0" smtClean="0"/>
              <a:t>, tazas, camisetas, </a:t>
            </a:r>
            <a:r>
              <a:rPr lang="es-ES" sz="1100" b="1" dirty="0" err="1" smtClean="0"/>
              <a:t>chaveiros</a:t>
            </a:r>
            <a:r>
              <a:rPr lang="es-ES" sz="1100" b="1" dirty="0" smtClean="0"/>
              <a:t> e </a:t>
            </a:r>
            <a:r>
              <a:rPr lang="es-ES" sz="1100" b="1" dirty="0" err="1" smtClean="0"/>
              <a:t>moitos</a:t>
            </a:r>
            <a:r>
              <a:rPr lang="es-ES" sz="1100" b="1" dirty="0" smtClean="0"/>
              <a:t> </a:t>
            </a:r>
            <a:r>
              <a:rPr lang="es-ES" sz="1100" b="1" dirty="0" err="1" smtClean="0"/>
              <a:t>máis</a:t>
            </a:r>
            <a:r>
              <a:rPr lang="es-ES" sz="1100" b="1" dirty="0" smtClean="0"/>
              <a:t> </a:t>
            </a:r>
            <a:r>
              <a:rPr lang="es-ES" sz="1100" b="1" dirty="0" err="1" smtClean="0"/>
              <a:t>agasallos</a:t>
            </a:r>
            <a:r>
              <a:rPr lang="es-ES" sz="1100" b="1" dirty="0" smtClean="0"/>
              <a:t> </a:t>
            </a:r>
            <a:r>
              <a:rPr lang="es-ES" sz="1100" b="1" dirty="0" smtClean="0"/>
              <a:t>que se </a:t>
            </a:r>
            <a:r>
              <a:rPr lang="es-ES" sz="1100" b="1" dirty="0" err="1" smtClean="0"/>
              <a:t>poderán</a:t>
            </a:r>
            <a:r>
              <a:rPr lang="es-ES" sz="1100" b="1" dirty="0" smtClean="0"/>
              <a:t> adquirir por un módico </a:t>
            </a:r>
            <a:r>
              <a:rPr lang="es-ES" sz="1100" b="1" dirty="0" err="1" smtClean="0"/>
              <a:t>prezo</a:t>
            </a:r>
            <a:endParaRPr lang="es-ES" sz="1100" b="1" dirty="0" smtClean="0"/>
          </a:p>
          <a:p>
            <a:pPr>
              <a:buFont typeface="Arial" pitchFamily="34" charset="0"/>
              <a:buChar char="•"/>
            </a:pPr>
            <a:r>
              <a:rPr lang="es-ES" sz="1100" b="1" dirty="0" smtClean="0"/>
              <a:t>Campaña de captación de </a:t>
            </a:r>
            <a:r>
              <a:rPr lang="es-ES" sz="1100" b="1" dirty="0" smtClean="0"/>
              <a:t>socios/as</a:t>
            </a:r>
            <a:endParaRPr lang="es-ES" sz="1100" b="1" dirty="0" smtClean="0"/>
          </a:p>
          <a:p>
            <a:endParaRPr lang="es-ES" sz="1100" dirty="0" smtClean="0">
              <a:latin typeface="Arial"/>
              <a:cs typeface="Arial"/>
            </a:endParaRPr>
          </a:p>
          <a:p>
            <a:r>
              <a:rPr lang="es-ES" sz="1100" dirty="0" smtClean="0">
                <a:solidFill>
                  <a:srgbClr val="EF6419"/>
                </a:solidFill>
                <a:latin typeface="Arial Black"/>
                <a:cs typeface="Arial Black"/>
              </a:rPr>
              <a:t>10:00-14:00 horas</a:t>
            </a:r>
          </a:p>
          <a:p>
            <a:endParaRPr lang="es-ES_tradnl" sz="1100" dirty="0" smtClean="0"/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RIFA SOLIDARIA</a:t>
            </a:r>
          </a:p>
          <a:p>
            <a:r>
              <a:rPr lang="pt-BR" sz="1100" b="1" dirty="0" smtClean="0"/>
              <a:t>Faremos o </a:t>
            </a:r>
            <a:r>
              <a:rPr lang="pt-BR" sz="1100" b="1" dirty="0" err="1" smtClean="0"/>
              <a:t>sorteo</a:t>
            </a:r>
            <a:r>
              <a:rPr lang="pt-BR" sz="1100" b="1" dirty="0" smtClean="0"/>
              <a:t> entre as rifas vendidas de </a:t>
            </a:r>
            <a:r>
              <a:rPr lang="pt-BR" sz="1100" b="1" dirty="0" err="1" smtClean="0"/>
              <a:t>tres</a:t>
            </a:r>
            <a:r>
              <a:rPr lang="pt-BR" sz="1100" b="1" dirty="0" smtClean="0"/>
              <a:t> </a:t>
            </a:r>
            <a:r>
              <a:rPr lang="pt-BR" sz="1100" b="1" dirty="0" err="1" smtClean="0"/>
              <a:t>premios</a:t>
            </a:r>
            <a:r>
              <a:rPr lang="pt-BR" sz="1100" b="1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pt-BR" sz="1100" b="1" dirty="0" smtClean="0"/>
              <a:t>1º Unha noite hotel (NH de </a:t>
            </a:r>
            <a:r>
              <a:rPr lang="pt-BR" sz="1100" b="1" dirty="0" err="1" smtClean="0"/>
              <a:t>Ourense</a:t>
            </a:r>
            <a:r>
              <a:rPr lang="pt-BR" sz="1100" b="1" dirty="0" smtClean="0"/>
              <a:t> ou </a:t>
            </a:r>
            <a:r>
              <a:rPr lang="pt-BR" sz="1100" b="1" dirty="0" err="1" smtClean="0"/>
              <a:t>Hesperia</a:t>
            </a:r>
            <a:r>
              <a:rPr lang="pt-BR" sz="1100" b="1" dirty="0" smtClean="0"/>
              <a:t> Peregrino de Santiago)</a:t>
            </a:r>
          </a:p>
          <a:p>
            <a:pPr>
              <a:buFont typeface="Arial" pitchFamily="34" charset="0"/>
              <a:buChar char="•"/>
            </a:pPr>
            <a:r>
              <a:rPr lang="pt-BR" sz="1100" b="1" dirty="0" smtClean="0"/>
              <a:t>2º </a:t>
            </a:r>
            <a:r>
              <a:rPr lang="pt-BR" sz="1100" b="1" dirty="0" err="1" smtClean="0"/>
              <a:t>Cafetera</a:t>
            </a:r>
            <a:r>
              <a:rPr lang="pt-BR" sz="1100" b="1" dirty="0" smtClean="0"/>
              <a:t> de cápsulas Cafés Candelas </a:t>
            </a:r>
          </a:p>
          <a:p>
            <a:pPr>
              <a:buFont typeface="Arial" pitchFamily="34" charset="0"/>
              <a:buChar char="•"/>
            </a:pPr>
            <a:r>
              <a:rPr lang="pt-BR" sz="1100" b="1" dirty="0" smtClean="0"/>
              <a:t>3º Lote de embutidos de Torre de </a:t>
            </a:r>
            <a:r>
              <a:rPr lang="pt-BR" sz="1100" b="1" dirty="0" err="1" smtClean="0"/>
              <a:t>Núñez</a:t>
            </a:r>
            <a:endParaRPr lang="pt-BR" sz="1100" b="1" dirty="0" smtClean="0"/>
          </a:p>
          <a:p>
            <a:endParaRPr lang="es-ES_tradnl" sz="1100" dirty="0" smtClean="0">
              <a:latin typeface="Arial"/>
              <a:cs typeface="Arial"/>
            </a:endParaRPr>
          </a:p>
          <a:p>
            <a:r>
              <a:rPr lang="es-ES_tradnl" sz="1100" dirty="0" smtClean="0">
                <a:solidFill>
                  <a:srgbClr val="EF6419"/>
                </a:solidFill>
                <a:latin typeface="Arial Black"/>
                <a:cs typeface="Arial Black"/>
              </a:rPr>
              <a:t>13:45 horas </a:t>
            </a:r>
          </a:p>
          <a:p>
            <a:pPr algn="ctr"/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873336" y="5059488"/>
            <a:ext cx="4270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¿</a:t>
            </a:r>
            <a:r>
              <a:rPr lang="es-ES_tradnl" sz="2400" dirty="0" err="1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Onde</a:t>
            </a:r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?</a:t>
            </a:r>
          </a:p>
          <a:p>
            <a:pPr algn="ctr"/>
            <a:endParaRPr lang="es-ES_tradnl" sz="2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endParaRPr lang="es-ES_tradnl" dirty="0">
              <a:latin typeface="Arial"/>
              <a:cs typeface="Arial"/>
            </a:endParaRPr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700427" y="556480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No Edificio Administrativo de San </a:t>
            </a:r>
            <a:r>
              <a:rPr lang="es-ES" sz="1600" dirty="0" err="1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Caetano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 </a:t>
            </a:r>
            <a:r>
              <a:rPr lang="es-ES" sz="1600" dirty="0" err="1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na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 </a:t>
            </a:r>
          </a:p>
          <a:p>
            <a:pPr algn="ctr"/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Xunta de Galicia</a:t>
            </a:r>
          </a:p>
          <a:p>
            <a:pPr algn="ctr"/>
            <a:r>
              <a:rPr lang="es-ES" sz="1100" b="1" dirty="0" smtClean="0"/>
              <a:t>Rúa de San </a:t>
            </a:r>
            <a:r>
              <a:rPr lang="es-ES" sz="1100" b="1" dirty="0" err="1" smtClean="0"/>
              <a:t>Caetano</a:t>
            </a:r>
            <a:r>
              <a:rPr lang="es-ES" sz="1100" b="1" dirty="0" smtClean="0"/>
              <a:t>, s/n, 15704 Santiago de Compostela</a:t>
            </a:r>
          </a:p>
          <a:p>
            <a:pPr algn="ctr"/>
            <a:endParaRPr lang="es-ES" sz="11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112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ana.suarez</cp:lastModifiedBy>
  <cp:revision>21</cp:revision>
  <dcterms:created xsi:type="dcterms:W3CDTF">2016-05-11T11:37:25Z</dcterms:created>
  <dcterms:modified xsi:type="dcterms:W3CDTF">2017-06-05T14:55:11Z</dcterms:modified>
</cp:coreProperties>
</file>