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413C7-1DC8-4259-A221-DFF9C7315216}" type="datetimeFigureOut">
              <a:rPr lang="es-ES"/>
              <a:t>01/06/2016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105D9-127C-4FD8-8D34-D5EF9C858760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2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105D9-127C-4FD8-8D34-D5EF9C858760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70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0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2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8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9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0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1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CF4-CA18-4EEB-BFF8-59DAF425D1C3}" type="datetimeFigureOut">
              <a:rPr lang="es-ES" smtClean="0"/>
              <a:t>01/06/2016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8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515" y="1"/>
            <a:ext cx="9689030" cy="68579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883726" y="1757796"/>
            <a:ext cx="4260273" cy="46935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s-ES_tradnl" sz="1400" b="1" dirty="0" smtClean="0">
                <a:latin typeface="Arial Rounded MT Bold" panose="020F0704030504030204" pitchFamily="34" charset="0"/>
                <a:cs typeface="Impact"/>
              </a:rPr>
              <a:t>Día 10 de Junio</a:t>
            </a:r>
          </a:p>
          <a:p>
            <a:pPr algn="ctr"/>
            <a:r>
              <a:rPr lang="es-ES" sz="1100" b="1" u="sng" dirty="0" smtClean="0">
                <a:solidFill>
                  <a:schemeClr val="tx2"/>
                </a:solidFill>
              </a:rPr>
              <a:t>LUGAR</a:t>
            </a:r>
            <a:r>
              <a:rPr lang="es-ES" sz="1100" b="1" u="sng" dirty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es-ES" sz="1100" b="1" dirty="0">
                <a:solidFill>
                  <a:schemeClr val="tx2"/>
                </a:solidFill>
              </a:rPr>
              <a:t>SEDE FSG ALBACETE (C/ Hermanos Quintero,13</a:t>
            </a:r>
            <a:r>
              <a:rPr lang="es-ES" sz="1100" b="1" dirty="0" smtClean="0">
                <a:solidFill>
                  <a:schemeClr val="tx2"/>
                </a:solidFill>
              </a:rPr>
              <a:t>)</a:t>
            </a:r>
          </a:p>
          <a:p>
            <a:pPr algn="ctr"/>
            <a:endParaRPr lang="es-ES_tradnl" sz="1100" b="1" dirty="0" smtClean="0">
              <a:latin typeface="Arial Rounded MT Bold" panose="020F0704030504030204" pitchFamily="34" charset="0"/>
              <a:cs typeface="Impact"/>
            </a:endParaRPr>
          </a:p>
          <a:p>
            <a:pPr>
              <a:lnSpc>
                <a:spcPct val="200000"/>
              </a:lnSpc>
            </a:pPr>
            <a:r>
              <a:rPr lang="es-ES_tradnl" sz="1100" b="1" dirty="0" smtClean="0">
                <a:latin typeface="Arial Rounded MT Bold" panose="020F0704030504030204" pitchFamily="34" charset="0"/>
                <a:cs typeface="Impact"/>
              </a:rPr>
              <a:t>10:00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  APERTURA DE 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PUERTAS E INAUGURACIÓN.</a:t>
            </a:r>
            <a:endParaRPr lang="es-ES_tradnl" sz="1100" dirty="0">
              <a:solidFill>
                <a:srgbClr val="EF6419"/>
              </a:solidFill>
              <a:latin typeface="Arial Rounded MT Bold" panose="020F0704030504030204" pitchFamily="34" charset="0"/>
              <a:cs typeface="Impact"/>
            </a:endParaRPr>
          </a:p>
          <a:p>
            <a:pPr>
              <a:lnSpc>
                <a:spcPct val="200000"/>
              </a:lnSpc>
            </a:pPr>
            <a:r>
              <a:rPr lang="es-ES_tradnl" sz="1100" b="1" dirty="0" smtClean="0">
                <a:latin typeface="Arial Rounded MT Bold" panose="020F0704030504030204" pitchFamily="34" charset="0"/>
                <a:cs typeface="Impact"/>
              </a:rPr>
              <a:t>10:45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  </a:t>
            </a:r>
            <a:r>
              <a:rPr lang="es-ES" sz="1100" dirty="0" smtClean="0">
                <a:latin typeface="Arial Rounded MT Bold" panose="020F0704030504030204" pitchFamily="34" charset="0"/>
                <a:cs typeface="Impact"/>
              </a:rPr>
              <a:t>DESAYUNO</a:t>
            </a:r>
          </a:p>
          <a:p>
            <a:pPr>
              <a:lnSpc>
                <a:spcPct val="200000"/>
              </a:lnSpc>
            </a:pPr>
            <a:r>
              <a:rPr lang="es-ES_tradnl" sz="1100" b="1" dirty="0" smtClean="0">
                <a:latin typeface="Arial Rounded MT Bold" panose="020F0704030504030204" pitchFamily="34" charset="0"/>
                <a:cs typeface="Impact"/>
              </a:rPr>
              <a:t>11:30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  “CITAS CON TU FUTURO” </a:t>
            </a:r>
            <a:r>
              <a:rPr lang="es-ES_tradnl" sz="1000" dirty="0" smtClean="0">
                <a:latin typeface="Arial Rounded MT Bold" panose="020F0704030504030204" pitchFamily="34" charset="0"/>
                <a:cs typeface="Impact"/>
              </a:rPr>
              <a:t>(ÁREA DE EDUCACIÓN)</a:t>
            </a:r>
          </a:p>
          <a:p>
            <a:pPr>
              <a:lnSpc>
                <a:spcPct val="200000"/>
              </a:lnSpc>
            </a:pPr>
            <a:r>
              <a:rPr lang="es-ES_tradnl" sz="1100" b="1" dirty="0" smtClean="0">
                <a:latin typeface="Arial Rounded MT Bold" panose="020F0704030504030204" pitchFamily="34" charset="0"/>
                <a:cs typeface="Impact"/>
              </a:rPr>
              <a:t>12:30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  “CITAS </a:t>
            </a:r>
            <a:r>
              <a:rPr lang="es-ES_tradnl" sz="1100" dirty="0">
                <a:latin typeface="Arial Rounded MT Bold" panose="020F0704030504030204" pitchFamily="34" charset="0"/>
                <a:cs typeface="Impact"/>
              </a:rPr>
              <a:t>CON 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TU </a:t>
            </a:r>
            <a:r>
              <a:rPr lang="es-ES_tradnl" sz="1100" dirty="0">
                <a:latin typeface="Arial Rounded MT Bold" panose="020F0704030504030204" pitchFamily="34" charset="0"/>
                <a:cs typeface="Impact"/>
              </a:rPr>
              <a:t>FUTURO” </a:t>
            </a:r>
            <a:r>
              <a:rPr lang="es-ES_tradnl" sz="1000" dirty="0">
                <a:latin typeface="Arial Rounded MT Bold" panose="020F0704030504030204" pitchFamily="34" charset="0"/>
                <a:cs typeface="Impact"/>
              </a:rPr>
              <a:t>(ÁREA DE EMPLEO)</a:t>
            </a:r>
          </a:p>
          <a:p>
            <a:pPr>
              <a:lnSpc>
                <a:spcPct val="200000"/>
              </a:lnSpc>
            </a:pPr>
            <a:r>
              <a:rPr lang="es-ES_tradnl" sz="1100" b="1" dirty="0" smtClean="0">
                <a:latin typeface="Arial Rounded MT Bold" panose="020F0704030504030204" pitchFamily="34" charset="0"/>
                <a:cs typeface="Impact"/>
              </a:rPr>
              <a:t>12:30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  TALLER </a:t>
            </a:r>
            <a:r>
              <a:rPr lang="es-ES_tradnl" sz="1100" dirty="0">
                <a:latin typeface="Arial Rounded MT Bold" panose="020F0704030504030204" pitchFamily="34" charset="0"/>
                <a:cs typeface="Impact"/>
              </a:rPr>
              <a:t>DE 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EMPRENDIMIENTO </a:t>
            </a:r>
          </a:p>
          <a:p>
            <a:pPr>
              <a:lnSpc>
                <a:spcPct val="200000"/>
              </a:lnSpc>
            </a:pPr>
            <a:r>
              <a:rPr lang="es-ES_tradnl" sz="1100" b="1" dirty="0" smtClean="0">
                <a:latin typeface="Arial Rounded MT Bold" panose="020F0704030504030204" pitchFamily="34" charset="0"/>
                <a:cs typeface="Impact"/>
              </a:rPr>
              <a:t>13:30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  SORTEO SOLIDARIO</a:t>
            </a:r>
          </a:p>
          <a:p>
            <a:pPr>
              <a:lnSpc>
                <a:spcPct val="150000"/>
              </a:lnSpc>
            </a:pPr>
            <a:r>
              <a:rPr lang="es-ES_tradnl" sz="12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 Black"/>
              </a:rPr>
              <a:t>--------------------------------------------------------------------------------</a:t>
            </a:r>
            <a:endParaRPr lang="es-ES_tradnl" sz="1200" dirty="0">
              <a:solidFill>
                <a:srgbClr val="000000"/>
              </a:solidFill>
              <a:latin typeface="Arial"/>
              <a:cs typeface="Arial Black"/>
            </a:endParaRPr>
          </a:p>
          <a:p>
            <a:pPr algn="ctr">
              <a:lnSpc>
                <a:spcPct val="150000"/>
              </a:lnSpc>
            </a:pPr>
            <a:r>
              <a:rPr lang="es-ES_tradnl" sz="1400" b="1" dirty="0">
                <a:latin typeface="Arial Rounded MT Bold" panose="020F0704030504030204" pitchFamily="34" charset="0"/>
                <a:cs typeface="Impact"/>
              </a:rPr>
              <a:t>Día </a:t>
            </a:r>
            <a:r>
              <a:rPr lang="es-ES_tradnl" sz="1400" b="1" dirty="0" smtClean="0">
                <a:latin typeface="Arial Rounded MT Bold" panose="020F0704030504030204" pitchFamily="34" charset="0"/>
                <a:cs typeface="Impact"/>
              </a:rPr>
              <a:t>17 </a:t>
            </a:r>
            <a:r>
              <a:rPr lang="es-ES_tradnl" sz="1400" b="1" dirty="0">
                <a:latin typeface="Arial Rounded MT Bold" panose="020F0704030504030204" pitchFamily="34" charset="0"/>
                <a:cs typeface="Impact"/>
              </a:rPr>
              <a:t>de </a:t>
            </a:r>
            <a:r>
              <a:rPr lang="es-ES_tradnl" sz="1400" b="1" dirty="0" smtClean="0">
                <a:latin typeface="Arial Rounded MT Bold" panose="020F0704030504030204" pitchFamily="34" charset="0"/>
                <a:cs typeface="Impact"/>
              </a:rPr>
              <a:t>Junio</a:t>
            </a:r>
          </a:p>
          <a:p>
            <a:pPr algn="ctr"/>
            <a:r>
              <a:rPr lang="es-ES" sz="1100" b="1" u="sng" dirty="0">
                <a:solidFill>
                  <a:schemeClr val="tx2"/>
                </a:solidFill>
              </a:rPr>
              <a:t>LUGAR:</a:t>
            </a:r>
          </a:p>
          <a:p>
            <a:pPr algn="ctr"/>
            <a:r>
              <a:rPr lang="es-ES" sz="1100" b="1" dirty="0" smtClean="0">
                <a:solidFill>
                  <a:schemeClr val="tx2"/>
                </a:solidFill>
              </a:rPr>
              <a:t>SALA CLANDESTINO (Avda. España, 47)</a:t>
            </a:r>
            <a:endParaRPr lang="es-ES_tradnl" sz="1100" b="1" dirty="0">
              <a:solidFill>
                <a:schemeClr val="tx2"/>
              </a:solidFill>
            </a:endParaRPr>
          </a:p>
          <a:p>
            <a:pPr algn="ctr"/>
            <a:endParaRPr lang="es-ES_tradnl" sz="1400" b="1" dirty="0">
              <a:latin typeface="Arial Rounded MT Bold" panose="020F0704030504030204" pitchFamily="34" charset="0"/>
              <a:cs typeface="Impact"/>
            </a:endParaRPr>
          </a:p>
          <a:p>
            <a:pPr algn="ctr"/>
            <a:r>
              <a:rPr lang="es-ES_tradnl" sz="1100" b="1" dirty="0" smtClean="0">
                <a:latin typeface="Arial Rounded MT Bold" panose="020F0704030504030204" pitchFamily="34" charset="0"/>
                <a:cs typeface="Impact"/>
              </a:rPr>
              <a:t>18:00 </a:t>
            </a:r>
            <a:r>
              <a:rPr lang="es-ES_tradnl" sz="1100" dirty="0" smtClean="0">
                <a:latin typeface="Arial Rounded MT Bold" panose="020F0704030504030204" pitchFamily="34" charset="0"/>
                <a:cs typeface="Impact"/>
              </a:rPr>
              <a:t>CONCIERTO SOLIDARIO “LA TROVA GITANA”</a:t>
            </a:r>
            <a:endParaRPr lang="es-ES_tradnl" sz="1100" dirty="0">
              <a:latin typeface="Arial Rounded MT Bold" panose="020F0704030504030204" pitchFamily="34" charset="0"/>
              <a:cs typeface="Impact"/>
            </a:endParaRPr>
          </a:p>
          <a:p>
            <a:endParaRPr lang="es-ES_tradnl" sz="12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endParaRPr lang="es-ES_tradnl" sz="1100" b="1" dirty="0" smtClean="0">
              <a:solidFill>
                <a:schemeClr val="tx2"/>
              </a:solidFill>
            </a:endParaRPr>
          </a:p>
          <a:p>
            <a:pPr algn="ctr"/>
            <a:endParaRPr lang="es-ES_tradnl" sz="11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80</Words>
  <Application>Microsoft Office PowerPoint</Application>
  <PresentationFormat>Presentación en pantalla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Rounded MT Bold</vt:lpstr>
      <vt:lpstr>Calibri</vt:lpstr>
      <vt:lpstr>Calibri Light</vt:lpstr>
      <vt:lpstr>Impact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BG. Gurdiel Robles</dc:creator>
  <cp:lastModifiedBy>Encarnación EBS. Ballesteros Sevilla</cp:lastModifiedBy>
  <cp:revision>10</cp:revision>
  <dcterms:created xsi:type="dcterms:W3CDTF">2016-05-11T11:37:25Z</dcterms:created>
  <dcterms:modified xsi:type="dcterms:W3CDTF">2016-06-01T08:24:47Z</dcterms:modified>
</cp:coreProperties>
</file>